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Bricolage Grotesque Semi Bold" panose="020B0605040402000204" pitchFamily="34" charset="0"/>
      <p:regular r:id="rId17"/>
    </p:embeddedFont>
    <p:embeddedFont>
      <p:font typeface="Bricolage Grotesque Semi Bold" panose="020B0605040402000204" pitchFamily="34" charset="-122"/>
      <p:regular r:id="rId18"/>
    </p:embeddedFont>
    <p:embeddedFont>
      <p:font typeface="Bricolage Grotesque Semi Bold" panose="020B0605040402000204" pitchFamily="34" charset="-120"/>
      <p:regular r:id="rId19"/>
    </p:embeddedFont>
    <p:embeddedFont>
      <p:font typeface="Inter" panose="02000503000000020004" pitchFamily="34" charset="0"/>
      <p:bold r:id="rId20"/>
    </p:embeddedFont>
    <p:embeddedFont>
      <p:font typeface="Inter" panose="02000503000000020004" pitchFamily="34" charset="-122"/>
      <p:bold r:id="rId21"/>
    </p:embeddedFont>
    <p:embeddedFont>
      <p:font typeface="Inter" panose="02000503000000020004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1.sv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svg"/><Relationship Id="rId8" Type="http://schemas.openxmlformats.org/officeDocument/2006/relationships/image" Target="../media/image21.png"/><Relationship Id="rId7" Type="http://schemas.openxmlformats.org/officeDocument/2006/relationships/image" Target="../media/image20.svg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Project X-Alpha: Climate &amp; Environmental Monitoring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Welcome to Project X-Alpha's hackathon submission. Our innovative web application offers comprehensive climate and environmental monitoring, powered by advanced AI and designed for an intuitive user experience. We are focused on delivering crucial real-time data for the local area of Biratnagar.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73116"/>
            <a:ext cx="1297078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Project X-Alpha: Our Vision for a Greener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22056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Project X-Alpha represents more than just a web application; it's a step towards more informed and environmentally conscious communities. Our platform, with its real-time data, AI insights, and user-centric design, offers a powerful tool for environmental stewardship.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36591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 are committed to continuous development, expanding our monitoring capabilities and AI intelligence to serve a wider audience and contribute to global climate awareness.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1108591"/>
            <a:ext cx="3664744" cy="3556040"/>
          </a:xfrm>
          <a:prstGeom prst="roundRect">
            <a:avLst>
              <a:gd name="adj" fmla="val 267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24" y="1343025"/>
            <a:ext cx="680442" cy="68044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1530072"/>
            <a:ext cx="306110" cy="30611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28224" y="22502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Team Leader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028224" y="2740700"/>
            <a:ext cx="31958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Satyam Gupta</a:t>
            </a:r>
            <a:endParaRPr lang="en-US" sz="1750" dirty="0"/>
          </a:p>
        </p:txBody>
      </p:sp>
      <p:sp>
        <p:nvSpPr>
          <p:cNvPr id="8" name="Shape 3"/>
          <p:cNvSpPr/>
          <p:nvPr/>
        </p:nvSpPr>
        <p:spPr>
          <a:xfrm>
            <a:off x="4685348" y="1108591"/>
            <a:ext cx="3664863" cy="3556040"/>
          </a:xfrm>
          <a:prstGeom prst="roundRect">
            <a:avLst>
              <a:gd name="adj" fmla="val 267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82" y="1343025"/>
            <a:ext cx="680442" cy="680442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6948" y="1530072"/>
            <a:ext cx="306110" cy="30611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919782" y="22502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Team Members</a:t>
            </a:r>
            <a:endParaRPr lang="en-US" sz="2200" dirty="0"/>
          </a:p>
        </p:txBody>
      </p:sp>
      <p:sp>
        <p:nvSpPr>
          <p:cNvPr id="12" name="Text 5"/>
          <p:cNvSpPr/>
          <p:nvPr/>
        </p:nvSpPr>
        <p:spPr>
          <a:xfrm>
            <a:off x="4919782" y="2740700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Ajit Mahato</a:t>
            </a:r>
            <a:endParaRPr lang="en-US" sz="1750" dirty="0"/>
          </a:p>
        </p:txBody>
      </p:sp>
      <p:sp>
        <p:nvSpPr>
          <p:cNvPr id="13" name="Text 6"/>
          <p:cNvSpPr/>
          <p:nvPr/>
        </p:nvSpPr>
        <p:spPr>
          <a:xfrm>
            <a:off x="4919782" y="3182898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Suraj Kumar Mahara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4919782" y="3625096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Md Farhan Ajad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4919782" y="4067294"/>
            <a:ext cx="31959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Harisankar Yadav</a:t>
            </a:r>
            <a:endParaRPr lang="en-US" sz="1750" dirty="0"/>
          </a:p>
        </p:txBody>
      </p:sp>
      <p:sp>
        <p:nvSpPr>
          <p:cNvPr id="16" name="Shape 9"/>
          <p:cNvSpPr/>
          <p:nvPr/>
        </p:nvSpPr>
        <p:spPr>
          <a:xfrm>
            <a:off x="793790" y="4891445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24" y="5125879"/>
            <a:ext cx="680442" cy="680442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312926"/>
            <a:ext cx="306110" cy="30611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028224" y="60331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Team Name</a:t>
            </a:r>
            <a:endParaRPr lang="en-US" sz="2200" dirty="0"/>
          </a:p>
        </p:txBody>
      </p:sp>
      <p:sp>
        <p:nvSpPr>
          <p:cNvPr id="20" name="Text 11"/>
          <p:cNvSpPr/>
          <p:nvPr/>
        </p:nvSpPr>
        <p:spPr>
          <a:xfrm>
            <a:off x="1028224" y="6523553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X-Alpha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059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Addressing Critical Environmental Needs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58314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Our project's core theme revolves around critical climate and environmental monitoring. We've developed a robust web application to address the growing need for accessible, real-time environmental data, starting with the Biratnagar region.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65075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F4E3BD"/>
          </a:solidFill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5709166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5648563"/>
            <a:ext cx="659249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Focused on hyperlocal data to empower communities.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04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397" y="3056334"/>
            <a:ext cx="7939683" cy="6262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Real-time Data at Your Fingertips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1397" y="3983236"/>
            <a:ext cx="13227606" cy="641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X-Alpha platform provides a wealth of real-time environmental metrics for the local area of Biratnagar, ensuring users have the most current information available.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1397" y="4849654"/>
            <a:ext cx="6513552" cy="601266"/>
          </a:xfrm>
          <a:prstGeom prst="roundRect">
            <a:avLst>
              <a:gd name="adj" fmla="val 4800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7857" y="4999911"/>
            <a:ext cx="300633" cy="3006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1779" y="5651302"/>
            <a:ext cx="2505194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Weather Detection</a:t>
            </a:r>
            <a:endParaRPr lang="en-US" sz="1950" dirty="0"/>
          </a:p>
        </p:txBody>
      </p:sp>
      <p:sp>
        <p:nvSpPr>
          <p:cNvPr id="8" name="Shape 4"/>
          <p:cNvSpPr/>
          <p:nvPr/>
        </p:nvSpPr>
        <p:spPr>
          <a:xfrm>
            <a:off x="7415332" y="4849654"/>
            <a:ext cx="6513671" cy="601266"/>
          </a:xfrm>
          <a:prstGeom prst="roundRect">
            <a:avLst>
              <a:gd name="adj" fmla="val 4800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1791" y="4999911"/>
            <a:ext cx="300633" cy="3006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15714" y="5651302"/>
            <a:ext cx="2645926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Temperature Tracking</a:t>
            </a:r>
            <a:endParaRPr lang="en-US" sz="1950" dirty="0"/>
          </a:p>
        </p:txBody>
      </p:sp>
      <p:sp>
        <p:nvSpPr>
          <p:cNvPr id="11" name="Shape 6"/>
          <p:cNvSpPr/>
          <p:nvPr/>
        </p:nvSpPr>
        <p:spPr>
          <a:xfrm>
            <a:off x="701397" y="6365200"/>
            <a:ext cx="6513552" cy="601266"/>
          </a:xfrm>
          <a:prstGeom prst="roundRect">
            <a:avLst>
              <a:gd name="adj" fmla="val 4800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7857" y="6515457"/>
            <a:ext cx="300633" cy="3006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01779" y="7166848"/>
            <a:ext cx="3232071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Air Pressure Measurement</a:t>
            </a:r>
            <a:endParaRPr lang="en-US" sz="1950" dirty="0"/>
          </a:p>
        </p:txBody>
      </p:sp>
      <p:sp>
        <p:nvSpPr>
          <p:cNvPr id="14" name="Shape 8"/>
          <p:cNvSpPr/>
          <p:nvPr/>
        </p:nvSpPr>
        <p:spPr>
          <a:xfrm>
            <a:off x="7415332" y="6365200"/>
            <a:ext cx="6513671" cy="601266"/>
          </a:xfrm>
          <a:prstGeom prst="roundRect">
            <a:avLst>
              <a:gd name="adj" fmla="val 4800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1791" y="6515457"/>
            <a:ext cx="300633" cy="3006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615714" y="7166848"/>
            <a:ext cx="2505194" cy="3131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Humidity Levels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190" y="444103"/>
            <a:ext cx="9722882" cy="5045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Beyond Basic Metrics: Comprehensive Monitoring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5190" y="1271588"/>
            <a:ext cx="13500021" cy="5164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Our monitoring capabilities extend beyond standard weather, providing a holistic view of the local environment. This detailed data empowers users with a deeper understanding of their surroundings.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5190" y="2115026"/>
            <a:ext cx="6553081" cy="2582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Wind Speed and Direction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5190" y="2429708"/>
            <a:ext cx="6553081" cy="2582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Visibility Index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5190" y="2744391"/>
            <a:ext cx="6553081" cy="2582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UV Index Monitoring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5190" y="3147893"/>
            <a:ext cx="6553081" cy="5164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These advanced metrics contribute to a more complete environmental picture, crucial for various applications, from agricultural planning to public health advisories.</a:t>
            </a:r>
            <a:endParaRPr lang="en-US" sz="12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749" y="2151459"/>
            <a:ext cx="6553081" cy="65530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5726"/>
            <a:ext cx="967323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The Power of Custom AI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8133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At the heart of Project X-Alpha is our bespoke AI system. Fully functional and seamlessly integrated, our AI transforms raw data into actionable insights, enhancing the user experience significantly.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3739" y="3335060"/>
            <a:ext cx="3980736" cy="272188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26" y="3335060"/>
            <a:ext cx="3980736" cy="27218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458069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Our AI is designed to assist users with intelligent weather insights, personalised recommendations, and intuitive platform navigation.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096506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AI Capabilities: Insights &amp; Recommendations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418046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Intelligent Weather Insights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AI analyses complex environmental data patterns to provide accurate and easy-to-understand weather forecasts and trend analyses, helping users anticipate changes.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450788"/>
            <a:ext cx="4019431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Personalised Recommendations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4280" y="3979069"/>
            <a:ext cx="6342102" cy="9897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Based on current conditions and user profiles, the AI offers tailored suggestions, from optimal outdoor activity times to necessary precautions for adverse weather.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118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Intuitive User Interface &amp; Account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58904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We believe in a user-first approach. Our platform features a meticulously designed login and signup interface, ensuring a smooth and secure onboarding process for every user.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002762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4002762"/>
            <a:ext cx="121920" cy="17308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42524" y="4260056"/>
            <a:ext cx="296715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Clean &amp; User-Friendly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42524" y="4750475"/>
            <a:ext cx="695039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 minimalist design ensures easy navigation and a pleasant visual experience.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5960388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960388"/>
            <a:ext cx="121920" cy="13679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42524" y="6217682"/>
            <a:ext cx="305823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142524" y="6708100"/>
            <a:ext cx="69503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Robust login and signup protocols protect user data and privacy.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3537"/>
            <a:ext cx="922365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Personalised Profile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35944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Every user benefits from a dedicated profile manager, offering extensive customisation options to tailor the platform to their individual preferences and needs.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16900"/>
            <a:ext cx="4158615" cy="25702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6139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Adjustable Settings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04334"/>
            <a:ext cx="415861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Control notifications, data display, and privacy settings with ease.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816900"/>
            <a:ext cx="4158615" cy="25702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613916"/>
            <a:ext cx="297858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Theme Customisation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6104334"/>
            <a:ext cx="415861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Switch between light and dark modes, or choose from various colour schemes for a truly personal look and feel.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816900"/>
            <a:ext cx="4158615" cy="257020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613916"/>
            <a:ext cx="366426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anose="020B0605040402000204" pitchFamily="34" charset="0"/>
                <a:ea typeface="Bricolage Grotesque Semi Bold" panose="020B0605040402000204" pitchFamily="34" charset="-122"/>
                <a:cs typeface="Bricolage Grotesque Semi Bold" panose="020B0605040402000204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6104334"/>
            <a:ext cx="415861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 customised environment improves engagement and makes data consumption more enjoyable and efficient.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3740</Words>
  <Application>WPS Presentation</Application>
  <PresentationFormat>On-screen Show (16:9)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Bricolage Grotesque Semi Bold</vt:lpstr>
      <vt:lpstr>Bricolage Grotesque Semi Bold</vt:lpstr>
      <vt:lpstr>Bricolage Grotesque Semi Bold</vt:lpstr>
      <vt:lpstr>Inter</vt:lpstr>
      <vt:lpstr>Inter</vt:lpstr>
      <vt:lpstr>Inter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USER</cp:lastModifiedBy>
  <cp:revision>2</cp:revision>
  <dcterms:created xsi:type="dcterms:W3CDTF">2025-12-12T00:54:00Z</dcterms:created>
  <dcterms:modified xsi:type="dcterms:W3CDTF">2025-12-12T05:07:10Z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5BA7C01D3D224603928F9AE8166336B5_13</vt:lpwstr>
  </property>
  <property fmtid="{D5CDD505-2E9C-101B-9397-08002B2CF9AE}" pid="3" name="KSOProductBuildVer">
    <vt:lpwstr>1033-12.2.0.23155</vt:lpwstr>
  </property>
</Properties>
</file>